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3B503-E8F9-41DA-9FA6-897307E306E6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A8749-8DA6-4083-9495-9FF0B599E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9589E9-0699-40B6-BD83-2FB84F325F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9589E9-0699-40B6-BD83-2FB84F325F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9589E9-0699-40B6-BD83-2FB84F325F1A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Tamil </a:t>
            </a:r>
            <a:r>
              <a:rPr lang="en-US" sz="3200" i="1" dirty="0" smtClean="0"/>
              <a:t>Poet-Saints</a:t>
            </a:r>
            <a:r>
              <a:rPr lang="en-US" sz="3200" i="1" dirty="0" smtClean="0"/>
              <a:t>' Perceptions and the </a:t>
            </a:r>
            <a:r>
              <a:rPr lang="en-US" sz="3200" i="1" dirty="0" err="1" smtClean="0"/>
              <a:t>Saiva</a:t>
            </a:r>
            <a:r>
              <a:rPr lang="en-US" sz="3200" i="1" dirty="0" smtClean="0"/>
              <a:t> Temple Architectures in Tamil Nadu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Vasu</a:t>
            </a:r>
            <a:r>
              <a:rPr lang="en-US" dirty="0" smtClean="0"/>
              <a:t> </a:t>
            </a:r>
            <a:r>
              <a:rPr lang="en-US" dirty="0" err="1" smtClean="0"/>
              <a:t>Renganathan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University of Pennsylvania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udradanda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0"/>
            <a:ext cx="4350521" cy="68109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12160" y="764704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Dancing Siva </a:t>
            </a:r>
            <a:r>
              <a:rPr lang="en-US" b="1" dirty="0"/>
              <a:t>without the Dwarf under the feet.  Courtesy: </a:t>
            </a:r>
            <a:r>
              <a:rPr lang="en-US" b="1" dirty="0" err="1"/>
              <a:t>Kaimal</a:t>
            </a:r>
            <a:r>
              <a:rPr lang="en-US" b="1" dirty="0"/>
              <a:t> (1999: 394)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332656"/>
            <a:ext cx="66967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Tirumantiram</a:t>
            </a:r>
            <a:r>
              <a:rPr lang="en-US" dirty="0" smtClean="0"/>
              <a:t>: 2724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Upon </a:t>
            </a:r>
            <a:r>
              <a:rPr lang="en-US" dirty="0"/>
              <a:t>the glory of the endless </a:t>
            </a:r>
            <a:r>
              <a:rPr lang="en-US" dirty="0" err="1" smtClean="0"/>
              <a:t>Sakthi</a:t>
            </a:r>
            <a:r>
              <a:rPr lang="en-US" dirty="0" smtClean="0"/>
              <a:t>,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Experience the engaging blissful dance!</a:t>
            </a:r>
            <a:br>
              <a:rPr lang="en-US" dirty="0"/>
            </a:br>
            <a:r>
              <a:rPr lang="en-US" dirty="0"/>
              <a:t>Transcending </a:t>
            </a:r>
            <a:r>
              <a:rPr lang="en-US" dirty="0" smtClean="0"/>
              <a:t>all of the knowledge, </a:t>
            </a:r>
            <a:r>
              <a:rPr lang="en-US" dirty="0"/>
              <a:t>dances the Lord!</a:t>
            </a:r>
            <a:br>
              <a:rPr lang="en-US" dirty="0"/>
            </a:br>
            <a:r>
              <a:rPr lang="en-US" dirty="0"/>
              <a:t>The space thus becomes the locution </a:t>
            </a:r>
            <a:r>
              <a:rPr lang="en-US" dirty="0" smtClean="0"/>
              <a:t>for dance!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6" name="Picture 5" descr="song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692696"/>
            <a:ext cx="5267325" cy="1628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332656"/>
            <a:ext cx="66967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Tirumantiram</a:t>
            </a:r>
            <a:r>
              <a:rPr lang="en-US" dirty="0" smtClean="0"/>
              <a:t>: 2724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None experiences the Lord within!</a:t>
            </a:r>
            <a:br>
              <a:rPr lang="en-US" dirty="0"/>
            </a:br>
            <a:r>
              <a:rPr lang="en-US" dirty="0"/>
              <a:t>Of all the eight directions, glorify Him as God!</a:t>
            </a:r>
            <a:br>
              <a:rPr lang="en-US" dirty="0"/>
            </a:br>
            <a:r>
              <a:rPr lang="en-US" dirty="0"/>
              <a:t>Surpassing the Cosmos, remains the blissful dancer!</a:t>
            </a:r>
            <a:br>
              <a:rPr lang="en-US" dirty="0"/>
            </a:br>
            <a:r>
              <a:rPr lang="en-US" dirty="0"/>
              <a:t>None experiences His face within the devotee’s heart!</a:t>
            </a:r>
          </a:p>
          <a:p>
            <a:endParaRPr lang="en-US" dirty="0"/>
          </a:p>
        </p:txBody>
      </p:sp>
      <p:pic>
        <p:nvPicPr>
          <p:cNvPr id="4" name="Picture 3" descr="song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764704"/>
            <a:ext cx="5038725" cy="1438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332656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Paranjothi</a:t>
            </a:r>
            <a:r>
              <a:rPr lang="en-US" dirty="0" smtClean="0"/>
              <a:t> – </a:t>
            </a:r>
            <a:r>
              <a:rPr lang="en-US" dirty="0" err="1" smtClean="0"/>
              <a:t>Tiruvilaiyadar</a:t>
            </a:r>
            <a:r>
              <a:rPr lang="en-US" dirty="0" smtClean="0"/>
              <a:t> </a:t>
            </a:r>
            <a:r>
              <a:rPr lang="en-US" dirty="0" err="1" smtClean="0"/>
              <a:t>puranam</a:t>
            </a:r>
            <a:r>
              <a:rPr lang="en-US" dirty="0" smtClean="0"/>
              <a:t> 456:2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692696"/>
            <a:ext cx="65527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“We perform that dance,</a:t>
            </a:r>
          </a:p>
          <a:p>
            <a:r>
              <a:rPr lang="en-US" dirty="0" smtClean="0"/>
              <a:t>in this </a:t>
            </a:r>
            <a:r>
              <a:rPr lang="en-US" dirty="0" err="1" smtClean="0"/>
              <a:t>VeLLiyambalam</a:t>
            </a:r>
            <a:r>
              <a:rPr lang="en-US" dirty="0" smtClean="0"/>
              <a:t> (Madurai)”, Said the Lord.</a:t>
            </a:r>
          </a:p>
          <a:p>
            <a:r>
              <a:rPr lang="en-US" dirty="0" smtClean="0"/>
              <a:t>“The World is nothing but a Human Form!</a:t>
            </a:r>
          </a:p>
          <a:p>
            <a:r>
              <a:rPr lang="en-US" dirty="0" smtClean="0"/>
              <a:t>Heart is the </a:t>
            </a:r>
            <a:r>
              <a:rPr lang="en-US" dirty="0" err="1" smtClean="0"/>
              <a:t>Ponnambalam</a:t>
            </a:r>
            <a:r>
              <a:rPr lang="en-US" dirty="0" smtClean="0"/>
              <a:t> (Chidambaram) and</a:t>
            </a:r>
          </a:p>
          <a:p>
            <a:r>
              <a:rPr lang="en-US" dirty="0" smtClean="0"/>
              <a:t>Top of head is this </a:t>
            </a:r>
            <a:r>
              <a:rPr lang="en-US" dirty="0" err="1" smtClean="0"/>
              <a:t>VeLLiyambalam</a:t>
            </a:r>
            <a:r>
              <a:rPr lang="en-US" dirty="0" smtClean="0"/>
              <a:t>”,</a:t>
            </a:r>
          </a:p>
          <a:p>
            <a:r>
              <a:rPr lang="en-US" dirty="0" smtClean="0"/>
              <a:t>proclaimed the Lord gracefully.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Oh! The Lord! “What are the other parts then?”</a:t>
            </a:r>
          </a:p>
          <a:p>
            <a:r>
              <a:rPr lang="en-US" dirty="0" smtClean="0"/>
              <a:t>The Saints Wonder!</a:t>
            </a:r>
          </a:p>
          <a:p>
            <a:endParaRPr lang="en-US" dirty="0" smtClean="0"/>
          </a:p>
          <a:p>
            <a:r>
              <a:rPr lang="en-US" dirty="0" smtClean="0"/>
              <a:t>The Lord Proclaims further!</a:t>
            </a:r>
          </a:p>
          <a:p>
            <a:r>
              <a:rPr lang="en-US" dirty="0" smtClean="0"/>
              <a:t>World is the human body, so to say!</a:t>
            </a:r>
          </a:p>
          <a:p>
            <a:r>
              <a:rPr lang="en-US" dirty="0" smtClean="0"/>
              <a:t>There exists a limitless Sanctorum on this earth!</a:t>
            </a:r>
          </a:p>
          <a:p>
            <a:r>
              <a:rPr lang="en-US" dirty="0" smtClean="0"/>
              <a:t>To describe them all, impossible it would be!</a:t>
            </a:r>
          </a:p>
          <a:p>
            <a:r>
              <a:rPr lang="en-US" dirty="0" smtClean="0"/>
              <a:t>We explain some, all of you listen!.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davall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332656"/>
            <a:ext cx="6624736" cy="619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332656"/>
            <a:ext cx="66967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Tirumantiram</a:t>
            </a:r>
            <a:r>
              <a:rPr lang="en-US" dirty="0" smtClean="0"/>
              <a:t>: 2774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His body pervades the space! </a:t>
            </a:r>
            <a:br>
              <a:rPr lang="en-US" dirty="0" smtClean="0"/>
            </a:br>
            <a:r>
              <a:rPr lang="en-US" dirty="0" smtClean="0"/>
              <a:t>Darkness in space is </a:t>
            </a:r>
            <a:r>
              <a:rPr lang="en-US" dirty="0" err="1" smtClean="0"/>
              <a:t>Muyalaka</a:t>
            </a:r>
            <a:r>
              <a:rPr lang="en-US" dirty="0"/>
              <a:t> </a:t>
            </a:r>
            <a:r>
              <a:rPr lang="en-US" dirty="0" smtClean="0"/>
              <a:t>the Demon</a:t>
            </a:r>
            <a:br>
              <a:rPr lang="en-US" dirty="0" smtClean="0"/>
            </a:br>
            <a:r>
              <a:rPr lang="en-US" dirty="0" smtClean="0"/>
              <a:t>Spreads are His hands permeating the space</a:t>
            </a:r>
            <a:br>
              <a:rPr lang="en-US" dirty="0" smtClean="0"/>
            </a:br>
            <a:r>
              <a:rPr lang="en-US" dirty="0" smtClean="0"/>
              <a:t>Charming are His </a:t>
            </a:r>
            <a:r>
              <a:rPr lang="en-US" dirty="0" smtClean="0"/>
              <a:t>eyes, </a:t>
            </a:r>
            <a:r>
              <a:rPr lang="en-US" dirty="0" smtClean="0"/>
              <a:t>the Sun, Moon and Fire!</a:t>
            </a:r>
            <a:br>
              <a:rPr lang="en-US" dirty="0" smtClean="0"/>
            </a:br>
            <a:r>
              <a:rPr lang="en-US" dirty="0" smtClean="0"/>
              <a:t>Thus He dances in </a:t>
            </a:r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Stage of the Sky!</a:t>
            </a:r>
            <a:endParaRPr lang="en-US" dirty="0"/>
          </a:p>
        </p:txBody>
      </p:sp>
      <p:pic>
        <p:nvPicPr>
          <p:cNvPr id="6" name="Picture 5" descr="muyalaka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836712"/>
            <a:ext cx="4392488" cy="1492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ket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0"/>
            <a:ext cx="5200798" cy="61681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60232" y="692696"/>
            <a:ext cx="23042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Ground </a:t>
            </a:r>
            <a:r>
              <a:rPr lang="en-US" b="1" dirty="0"/>
              <a:t>Plan of the Chidambaram </a:t>
            </a:r>
            <a:r>
              <a:rPr lang="en-US" b="1" dirty="0" err="1" smtClean="0"/>
              <a:t>Nataraja’s</a:t>
            </a:r>
            <a:r>
              <a:rPr lang="en-US" b="1" dirty="0" smtClean="0"/>
              <a:t> </a:t>
            </a:r>
            <a:r>
              <a:rPr lang="en-US" b="1" dirty="0"/>
              <a:t>Temple</a:t>
            </a:r>
          </a:p>
          <a:p>
            <a:r>
              <a:rPr lang="en-US" b="1" dirty="0"/>
              <a:t> Courtesy: </a:t>
            </a:r>
            <a:r>
              <a:rPr lang="en-US" b="1" dirty="0" err="1"/>
              <a:t>Nagaswamy</a:t>
            </a:r>
            <a:r>
              <a:rPr lang="en-US" b="1" dirty="0"/>
              <a:t> (2002)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332656"/>
            <a:ext cx="66967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Chidambara</a:t>
            </a:r>
            <a:r>
              <a:rPr lang="en-US" dirty="0" smtClean="0"/>
              <a:t> </a:t>
            </a:r>
            <a:r>
              <a:rPr lang="en-US" dirty="0" err="1" smtClean="0"/>
              <a:t>Rahasyam</a:t>
            </a:r>
            <a:endParaRPr lang="en-US" dirty="0" smtClean="0"/>
          </a:p>
          <a:p>
            <a:r>
              <a:rPr lang="en-US" dirty="0" smtClean="0"/>
              <a:t>                                       </a:t>
            </a:r>
            <a:r>
              <a:rPr lang="en-US" dirty="0" err="1" smtClean="0"/>
              <a:t>Tirumantiram</a:t>
            </a:r>
            <a:r>
              <a:rPr lang="en-US" dirty="0" smtClean="0"/>
              <a:t>: 2840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Form</a:t>
            </a:r>
            <a:r>
              <a:rPr lang="en-US" dirty="0"/>
              <a:t>, He has none; He becomes </a:t>
            </a:r>
            <a:r>
              <a:rPr lang="en-US" dirty="0" smtClean="0"/>
              <a:t>all of </a:t>
            </a:r>
            <a:r>
              <a:rPr lang="en-US" dirty="0"/>
              <a:t>the Forms. </a:t>
            </a:r>
          </a:p>
          <a:p>
            <a:r>
              <a:rPr lang="en-US" dirty="0"/>
              <a:t>Cosmic Egg, He has none; He is the Cosmic Egg.</a:t>
            </a:r>
          </a:p>
          <a:p>
            <a:r>
              <a:rPr lang="en-US" dirty="0"/>
              <a:t>Him, the elusive Lord without a Form,</a:t>
            </a:r>
          </a:p>
          <a:p>
            <a:r>
              <a:rPr lang="en-US" dirty="0" smtClean="0"/>
              <a:t>Impossible </a:t>
            </a:r>
            <a:r>
              <a:rPr lang="en-US" dirty="0"/>
              <a:t>for anyone to reach,</a:t>
            </a:r>
          </a:p>
          <a:p>
            <a:r>
              <a:rPr lang="en-US" dirty="0"/>
              <a:t>Without His essence - the </a:t>
            </a:r>
            <a:r>
              <a:rPr lang="en-US" i="1" dirty="0" err="1"/>
              <a:t>karu</a:t>
            </a:r>
            <a:r>
              <a:rPr lang="en-US" dirty="0"/>
              <a:t>. 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6" name="Picture 5" descr="uruvinr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908720"/>
            <a:ext cx="3886200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120</Words>
  <Application>Microsoft Office PowerPoint</Application>
  <PresentationFormat>On-screen Show (4:3)</PresentationFormat>
  <Paragraphs>66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Tamil Poet-Saints' Perceptions and the Saiva Temple Architectures in Tamil Nadu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Tamil Poet Saints' Perceptions and the Saiva Temple Architectures in Tamil Nadu</dc:title>
  <dc:creator>Vasu Renganathan</dc:creator>
  <cp:lastModifiedBy>renganav</cp:lastModifiedBy>
  <cp:revision>17</cp:revision>
  <dcterms:created xsi:type="dcterms:W3CDTF">2010-10-14T16:54:51Z</dcterms:created>
  <dcterms:modified xsi:type="dcterms:W3CDTF">2013-08-04T16:11:24Z</dcterms:modified>
</cp:coreProperties>
</file>